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435" r:id="rId3"/>
    <p:sldId id="434" r:id="rId4"/>
    <p:sldId id="433" r:id="rId5"/>
    <p:sldId id="357" r:id="rId6"/>
    <p:sldId id="383" r:id="rId7"/>
    <p:sldId id="360" r:id="rId8"/>
    <p:sldId id="379" r:id="rId9"/>
    <p:sldId id="381" r:id="rId10"/>
    <p:sldId id="359" r:id="rId11"/>
    <p:sldId id="392" r:id="rId12"/>
    <p:sldId id="393" r:id="rId13"/>
    <p:sldId id="394" r:id="rId14"/>
    <p:sldId id="395" r:id="rId15"/>
    <p:sldId id="432" r:id="rId16"/>
    <p:sldId id="396" r:id="rId17"/>
    <p:sldId id="397" r:id="rId18"/>
    <p:sldId id="401" r:id="rId19"/>
    <p:sldId id="400" r:id="rId20"/>
    <p:sldId id="430" r:id="rId21"/>
    <p:sldId id="278" r:id="rId22"/>
    <p:sldId id="279" r:id="rId23"/>
    <p:sldId id="403" r:id="rId24"/>
    <p:sldId id="404" r:id="rId25"/>
    <p:sldId id="405" r:id="rId26"/>
    <p:sldId id="406" r:id="rId27"/>
    <p:sldId id="408" r:id="rId28"/>
    <p:sldId id="409" r:id="rId29"/>
    <p:sldId id="411" r:id="rId30"/>
    <p:sldId id="412" r:id="rId31"/>
    <p:sldId id="413" r:id="rId32"/>
    <p:sldId id="414" r:id="rId33"/>
    <p:sldId id="426" r:id="rId34"/>
    <p:sldId id="42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 autoAdjust="0"/>
    <p:restoredTop sz="91346" autoAdjust="0"/>
  </p:normalViewPr>
  <p:slideViewPr>
    <p:cSldViewPr snapToGrid="0">
      <p:cViewPr varScale="1">
        <p:scale>
          <a:sx n="112" d="100"/>
          <a:sy n="112" d="100"/>
        </p:scale>
        <p:origin x="18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 custT="1"/>
      <dgm:spPr/>
      <dgm:t>
        <a:bodyPr/>
        <a:lstStyle/>
        <a:p>
          <a:pPr algn="r"/>
          <a:r>
            <a:rPr lang="en-US" sz="2000" b="1" dirty="0"/>
            <a:t>Written Responses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pPr marL="236538" indent="0"/>
          <a:r>
            <a:rPr lang="en-US" sz="1700" dirty="0"/>
            <a:t>Hold up paper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9198A39B-7233-4E5C-8383-8BE6BAF27A68}">
      <dgm:prSet phldrT="[Text]" custT="1"/>
      <dgm:spPr/>
      <dgm:t>
        <a:bodyPr/>
        <a:lstStyle/>
        <a:p>
          <a:pPr marL="236538" indent="0"/>
          <a:r>
            <a:rPr lang="en-US" sz="1700" dirty="0"/>
            <a:t>White boards</a:t>
          </a:r>
        </a:p>
      </dgm:t>
    </dgm:pt>
    <dgm:pt modelId="{45509A60-8845-4CA4-8C57-F9833175A4AE}" type="parTrans" cxnId="{4C3E7F16-58E8-4759-9D6C-E10E5F7F8615}">
      <dgm:prSet/>
      <dgm:spPr/>
      <dgm:t>
        <a:bodyPr/>
        <a:lstStyle/>
        <a:p>
          <a:endParaRPr lang="en-US"/>
        </a:p>
      </dgm:t>
    </dgm:pt>
    <dgm:pt modelId="{55FD3837-E100-4A41-9273-C28F58732EF1}" type="sibTrans" cxnId="{4C3E7F16-58E8-4759-9D6C-E10E5F7F86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3FADBE49-6F5B-4140-B5CF-7B29882AA056}">
      <dgm:prSet phldrT="[Text]" custT="1"/>
      <dgm:spPr/>
      <dgm:t>
        <a:bodyPr/>
        <a:lstStyle/>
        <a:p>
          <a:pPr marL="236538" indent="0"/>
          <a:r>
            <a:rPr lang="en-US" sz="1700" dirty="0"/>
            <a:t>Personal Chalkboards</a:t>
          </a:r>
        </a:p>
      </dgm:t>
    </dgm:pt>
    <dgm:pt modelId="{6A3AC913-CCCD-4E87-962A-F17E2A2A69EC}" type="parTrans" cxnId="{87784C74-77EC-4E10-AAC9-B7DADB2D2055}">
      <dgm:prSet/>
      <dgm:spPr/>
      <dgm:t>
        <a:bodyPr/>
        <a:lstStyle/>
        <a:p>
          <a:endParaRPr lang="en-US"/>
        </a:p>
      </dgm:t>
    </dgm:pt>
    <dgm:pt modelId="{232CDD90-39F2-462B-992A-C0BA2CBFD81A}" type="sibTrans" cxnId="{87784C74-77EC-4E10-AAC9-B7DADB2D2055}">
      <dgm:prSet/>
      <dgm:spPr/>
      <dgm:t>
        <a:bodyPr/>
        <a:lstStyle/>
        <a:p>
          <a:endParaRPr lang="en-US"/>
        </a:p>
      </dgm:t>
    </dgm:pt>
    <dgm:pt modelId="{51BC0EF0-5C2A-4364-AD1A-24BA4C6324B5}">
      <dgm:prSet phldrT="[Text]" custT="1"/>
      <dgm:spPr/>
      <dgm:t>
        <a:bodyPr/>
        <a:lstStyle/>
        <a:p>
          <a:pPr marL="236538" indent="0"/>
          <a:r>
            <a:rPr lang="en-US" sz="1700" dirty="0"/>
            <a:t>Answers on cards</a:t>
          </a:r>
        </a:p>
      </dgm:t>
    </dgm:pt>
    <dgm:pt modelId="{9FA65323-1C35-462B-B480-C4B039DC0648}" type="parTrans" cxnId="{03F0FEAF-199A-47F4-B375-6D4618476B35}">
      <dgm:prSet/>
      <dgm:spPr/>
      <dgm:t>
        <a:bodyPr/>
        <a:lstStyle/>
        <a:p>
          <a:endParaRPr lang="en-US"/>
        </a:p>
      </dgm:t>
    </dgm:pt>
    <dgm:pt modelId="{457EBAE0-1A72-462D-8E67-BE0EC6B0F7E2}" type="sibTrans" cxnId="{03F0FEAF-199A-47F4-B375-6D4618476B35}">
      <dgm:prSet/>
      <dgm:spPr/>
      <dgm:t>
        <a:bodyPr/>
        <a:lstStyle/>
        <a:p>
          <a:endParaRPr lang="en-US"/>
        </a:p>
      </dgm:t>
    </dgm:pt>
    <dgm:pt modelId="{834312B0-D96E-4EC1-8F63-97822C491171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</dgm:t>
    </dgm:pt>
    <dgm:pt modelId="{701EFB13-BC34-4A74-9522-5F9B9539FC97}" type="parTrans" cxnId="{A27C11DC-CDAF-47C3-9E90-8E5ED838FC5C}">
      <dgm:prSet/>
      <dgm:spPr/>
      <dgm:t>
        <a:bodyPr/>
        <a:lstStyle/>
        <a:p>
          <a:endParaRPr lang="en-US"/>
        </a:p>
      </dgm:t>
    </dgm:pt>
    <dgm:pt modelId="{59A0B6A6-1880-4F34-9FCD-8CF4258FBA53}" type="sibTrans" cxnId="{A27C11DC-CDAF-47C3-9E90-8E5ED838FC5C}">
      <dgm:prSet/>
      <dgm:spPr/>
      <dgm:t>
        <a:bodyPr/>
        <a:lstStyle/>
        <a:p>
          <a:endParaRPr lang="en-US"/>
        </a:p>
      </dgm:t>
    </dgm:pt>
    <dgm:pt modelId="{67A7695B-4B72-4E74-8E75-EEC5E5D45152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</dgm:t>
    </dgm:pt>
    <dgm:pt modelId="{45539E03-735D-4437-92C9-4213C730DDF7}" type="parTrans" cxnId="{E94B0600-C6A1-475B-847B-CA5FC6F7C891}">
      <dgm:prSet/>
      <dgm:spPr/>
      <dgm:t>
        <a:bodyPr/>
        <a:lstStyle/>
        <a:p>
          <a:endParaRPr lang="en-US"/>
        </a:p>
      </dgm:t>
    </dgm:pt>
    <dgm:pt modelId="{C2C6FC70-FAB7-449E-AC19-A7AEC0E4F410}" type="sibTrans" cxnId="{E94B0600-C6A1-475B-847B-CA5FC6F7C891}">
      <dgm:prSet/>
      <dgm:spPr/>
      <dgm:t>
        <a:bodyPr/>
        <a:lstStyle/>
        <a:p>
          <a:endParaRPr lang="en-US"/>
        </a:p>
      </dgm:t>
    </dgm:pt>
    <dgm:pt modelId="{D53401C8-330B-4D8F-8873-A97EC5406E4E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</dgm:t>
    </dgm:pt>
    <dgm:pt modelId="{77408E5B-97DF-42F1-B0C2-2B865AABC0C5}" type="parTrans" cxnId="{B87079C9-D74F-47FA-A6D6-CCF317FE50C5}">
      <dgm:prSet/>
      <dgm:spPr/>
      <dgm:t>
        <a:bodyPr/>
        <a:lstStyle/>
        <a:p>
          <a:endParaRPr lang="en-US"/>
        </a:p>
      </dgm:t>
    </dgm:pt>
    <dgm:pt modelId="{EBA7709D-F8B6-4804-A8FA-602E0CB893AA}" type="sibTrans" cxnId="{B87079C9-D74F-47FA-A6D6-CCF317FE50C5}">
      <dgm:prSet/>
      <dgm:spPr/>
      <dgm:t>
        <a:bodyPr/>
        <a:lstStyle/>
        <a:p>
          <a:endParaRPr lang="en-US"/>
        </a:p>
      </dgm:t>
    </dgm:pt>
    <dgm:pt modelId="{D0DF734F-AA7C-4E60-B887-3F4A8A93DB8A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gm:t>
    </dgm:pt>
    <dgm:pt modelId="{035B3CC8-E847-4B76-8337-A9414933DD1C}" type="parTrans" cxnId="{AAC847DE-0698-4606-8F52-3A789A98E324}">
      <dgm:prSet/>
      <dgm:spPr/>
      <dgm:t>
        <a:bodyPr/>
        <a:lstStyle/>
        <a:p>
          <a:endParaRPr lang="en-US"/>
        </a:p>
      </dgm:t>
    </dgm:pt>
    <dgm:pt modelId="{06E6BEB6-EBC7-49B4-A186-E2E54BC4E6C6}" type="sibTrans" cxnId="{AAC847DE-0698-4606-8F52-3A789A98E324}">
      <dgm:prSet/>
      <dgm:spPr/>
      <dgm:t>
        <a:bodyPr/>
        <a:lstStyle/>
        <a:p>
          <a:endParaRPr lang="en-US"/>
        </a:p>
      </dgm:t>
    </dgm:pt>
    <dgm:pt modelId="{058BE289-CC09-436A-9614-B76BC2CE2EFF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8AAEA-3FFA-4C41-8B4E-3F841D585770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BDECC924-D557-4FC8-B3E8-D6A72D5C7695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E598D68-4094-40B0-8FCD-F274D84ABAB1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CF95-6EE1-47B2-BDF3-55C59F3227BD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E08D1-A337-4135-A361-013EE857EF68}" type="pres">
      <dgm:prSet presAssocID="{AFF88B31-A276-4537-977C-AAEB7E72AABF}" presName="hSp" presStyleCnt="0"/>
      <dgm:spPr/>
    </dgm:pt>
    <dgm:pt modelId="{4055EEAC-B8F1-494F-B994-8D9B2ADE254F}" type="pres">
      <dgm:prSet presAssocID="{AFF88B31-A276-4537-977C-AAEB7E72AABF}" presName="vProcSp" presStyleCnt="0"/>
      <dgm:spPr/>
    </dgm:pt>
    <dgm:pt modelId="{9062A97D-9381-4220-AB81-AB8C0697B80D}" type="pres">
      <dgm:prSet presAssocID="{AFF88B31-A276-4537-977C-AAEB7E72AABF}" presName="vSp1" presStyleCnt="0"/>
      <dgm:spPr/>
    </dgm:pt>
    <dgm:pt modelId="{40EB269D-6A71-4912-A09E-255A8ED7D3FD}" type="pres">
      <dgm:prSet presAssocID="{AFF88B31-A276-4537-977C-AAEB7E72AABF}" presName="simulatedConn" presStyleLbl="solidFgAcc1" presStyleIdx="0" presStyleCnt="1" custLinFactNeighborY="87067"/>
      <dgm:spPr/>
    </dgm:pt>
    <dgm:pt modelId="{B79584CB-AA7C-448E-9724-5F258FB76355}" type="pres">
      <dgm:prSet presAssocID="{AFF88B31-A276-4537-977C-AAEB7E72AABF}" presName="vSp2" presStyleCnt="0"/>
      <dgm:spPr/>
    </dgm:pt>
    <dgm:pt modelId="{ADCD2588-AF14-4A0D-BFDC-205AF68B7DAF}" type="pres">
      <dgm:prSet presAssocID="{AFF88B31-A276-4537-977C-AAEB7E72AABF}" presName="sibTrans" presStyleCnt="0"/>
      <dgm:spPr/>
    </dgm:pt>
    <dgm:pt modelId="{128B8F4D-7C57-4689-A29F-CA271118AB5A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709DD0E3-F596-4445-8B7A-4A9D1BAD40D1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55B68F6D-48B1-4DA7-8D5C-C2D30696F1D9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EC969-2029-404B-BAD2-C01DD96B9DEA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D0ECC-DD7E-004D-924E-C6DB07BCB156}" type="presOf" srcId="{3FADBE49-6F5B-4140-B5CF-7B29882AA056}" destId="{5A98CF95-6EE1-47B2-BDF3-55C59F3227BD}" srcOrd="0" destOrd="2" presId="urn:microsoft.com/office/officeart/2005/8/layout/hProcess7#1"/>
    <dgm:cxn modelId="{03F0FEAF-199A-47F4-B375-6D4618476B35}" srcId="{8934A037-11EC-4A12-9703-A5CEA0B83634}" destId="{51BC0EF0-5C2A-4364-AD1A-24BA4C6324B5}" srcOrd="3" destOrd="0" parTransId="{9FA65323-1C35-462B-B480-C4B039DC0648}" sibTransId="{457EBAE0-1A72-462D-8E67-BE0EC6B0F7E2}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F454CA2F-6375-5943-862C-12C574619982}" type="presOf" srcId="{834312B0-D96E-4EC1-8F63-97822C491171}" destId="{553EC969-2029-404B-BAD2-C01DD96B9DEA}" srcOrd="0" destOrd="1" presId="urn:microsoft.com/office/officeart/2005/8/layout/hProcess7#1"/>
    <dgm:cxn modelId="{7A4D8781-3DAB-0048-8ABB-3289E54B39E9}" type="presOf" srcId="{5B71B337-235C-49B8-B4D1-264E153A2005}" destId="{553EC969-2029-404B-BAD2-C01DD96B9DEA}" srcOrd="0" destOrd="0" presId="urn:microsoft.com/office/officeart/2005/8/layout/hProcess7#1"/>
    <dgm:cxn modelId="{87784C74-77EC-4E10-AAC9-B7DADB2D2055}" srcId="{8934A037-11EC-4A12-9703-A5CEA0B83634}" destId="{3FADBE49-6F5B-4140-B5CF-7B29882AA056}" srcOrd="2" destOrd="0" parTransId="{6A3AC913-CCCD-4E87-962A-F17E2A2A69EC}" sibTransId="{232CDD90-39F2-462B-992A-C0BA2CBFD81A}"/>
    <dgm:cxn modelId="{B87079C9-D74F-47FA-A6D6-CCF317FE50C5}" srcId="{2A892F4C-0BC8-45EE-A7E0-E7E61D8A7068}" destId="{D53401C8-330B-4D8F-8873-A97EC5406E4E}" srcOrd="3" destOrd="0" parTransId="{77408E5B-97DF-42F1-B0C2-2B865AABC0C5}" sibTransId="{EBA7709D-F8B6-4804-A8FA-602E0CB893AA}"/>
    <dgm:cxn modelId="{8A132173-5965-374C-B77F-A68879750BD9}" type="presOf" srcId="{67A7695B-4B72-4E74-8E75-EEC5E5D45152}" destId="{553EC969-2029-404B-BAD2-C01DD96B9DEA}" srcOrd="0" destOrd="2" presId="urn:microsoft.com/office/officeart/2005/8/layout/hProcess7#1"/>
    <dgm:cxn modelId="{4C3E7F16-58E8-4759-9D6C-E10E5F7F8615}" srcId="{8934A037-11EC-4A12-9703-A5CEA0B83634}" destId="{9198A39B-7233-4E5C-8383-8BE6BAF27A68}" srcOrd="1" destOrd="0" parTransId="{45509A60-8845-4CA4-8C57-F9833175A4AE}" sibTransId="{55FD3837-E100-4A41-9273-C28F58732EF1}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E94B0600-C6A1-475B-847B-CA5FC6F7C891}" srcId="{2A892F4C-0BC8-45EE-A7E0-E7E61D8A7068}" destId="{67A7695B-4B72-4E74-8E75-EEC5E5D45152}" srcOrd="2" destOrd="0" parTransId="{45539E03-735D-4437-92C9-4213C730DDF7}" sibTransId="{C2C6FC70-FAB7-449E-AC19-A7AEC0E4F410}"/>
    <dgm:cxn modelId="{97942595-11C8-5442-86F9-637A5BB615E6}" type="presOf" srcId="{D0DF734F-AA7C-4E60-B887-3F4A8A93DB8A}" destId="{553EC969-2029-404B-BAD2-C01DD96B9DEA}" srcOrd="0" destOrd="4" presId="urn:microsoft.com/office/officeart/2005/8/layout/hProcess7#1"/>
    <dgm:cxn modelId="{99764ABF-74ED-2C4E-AD26-BD36F7456BAB}" type="presOf" srcId="{7F93F6A7-96D5-46C6-9396-E2A969168399}" destId="{058BE289-CC09-436A-9614-B76BC2CE2EFF}" srcOrd="0" destOrd="0" presId="urn:microsoft.com/office/officeart/2005/8/layout/hProcess7#1"/>
    <dgm:cxn modelId="{F50CAA7E-5F50-6B41-BB9C-1B9774D12176}" type="presOf" srcId="{8934A037-11EC-4A12-9703-A5CEA0B83634}" destId="{BDECC924-D557-4FC8-B3E8-D6A72D5C7695}" srcOrd="0" destOrd="0" presId="urn:microsoft.com/office/officeart/2005/8/layout/hProcess7#1"/>
    <dgm:cxn modelId="{5A1BA20E-003D-DD44-9C56-A0544C257DCB}" type="presOf" srcId="{8A2E02DF-A6F3-49F6-9234-1769A4196DF1}" destId="{5A98CF95-6EE1-47B2-BDF3-55C59F3227BD}" srcOrd="0" destOrd="0" presId="urn:microsoft.com/office/officeart/2005/8/layout/hProcess7#1"/>
    <dgm:cxn modelId="{A27C11DC-CDAF-47C3-9E90-8E5ED838FC5C}" srcId="{2A892F4C-0BC8-45EE-A7E0-E7E61D8A7068}" destId="{834312B0-D96E-4EC1-8F63-97822C491171}" srcOrd="1" destOrd="0" parTransId="{701EFB13-BC34-4A74-9522-5F9B9539FC97}" sibTransId="{59A0B6A6-1880-4F34-9FCD-8CF4258FBA53}"/>
    <dgm:cxn modelId="{AAC847DE-0698-4606-8F52-3A789A98E324}" srcId="{2A892F4C-0BC8-45EE-A7E0-E7E61D8A7068}" destId="{D0DF734F-AA7C-4E60-B887-3F4A8A93DB8A}" srcOrd="4" destOrd="0" parTransId="{035B3CC8-E847-4B76-8337-A9414933DD1C}" sibTransId="{06E6BEB6-EBC7-49B4-A186-E2E54BC4E6C6}"/>
    <dgm:cxn modelId="{96EF9B75-0C1C-1044-8E89-386790F172AF}" type="presOf" srcId="{D53401C8-330B-4D8F-8873-A97EC5406E4E}" destId="{553EC969-2029-404B-BAD2-C01DD96B9DEA}" srcOrd="0" destOrd="3" presId="urn:microsoft.com/office/officeart/2005/8/layout/hProcess7#1"/>
    <dgm:cxn modelId="{98919E56-6F7B-DD4A-8B1A-196959AC8370}" type="presOf" srcId="{8934A037-11EC-4A12-9703-A5CEA0B83634}" destId="{1E598D68-4094-40B0-8FCD-F274D84ABAB1}" srcOrd="1" destOrd="0" presId="urn:microsoft.com/office/officeart/2005/8/layout/hProcess7#1"/>
    <dgm:cxn modelId="{9D29682F-7F3A-814E-AB5C-CD60BF69461D}" type="presOf" srcId="{2A892F4C-0BC8-45EE-A7E0-E7E61D8A7068}" destId="{709DD0E3-F596-4445-8B7A-4A9D1BAD40D1}" srcOrd="0" destOrd="0" presId="urn:microsoft.com/office/officeart/2005/8/layout/hProcess7#1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68BDF227-864A-6042-A4BD-2A50BDB6CD47}" type="presOf" srcId="{2A892F4C-0BC8-45EE-A7E0-E7E61D8A7068}" destId="{55B68F6D-48B1-4DA7-8D5C-C2D30696F1D9}" srcOrd="1" destOrd="0" presId="urn:microsoft.com/office/officeart/2005/8/layout/hProcess7#1"/>
    <dgm:cxn modelId="{ED1F1C40-7446-1F46-91E4-A15D36CA8E30}" type="presOf" srcId="{9198A39B-7233-4E5C-8383-8BE6BAF27A68}" destId="{5A98CF95-6EE1-47B2-BDF3-55C59F3227BD}" srcOrd="0" destOrd="1" presId="urn:microsoft.com/office/officeart/2005/8/layout/hProcess7#1"/>
    <dgm:cxn modelId="{7D46D011-172A-0A43-9190-ECAECF0BD8BA}" type="presOf" srcId="{51BC0EF0-5C2A-4364-AD1A-24BA4C6324B5}" destId="{5A98CF95-6EE1-47B2-BDF3-55C59F3227BD}" srcOrd="0" destOrd="3" presId="urn:microsoft.com/office/officeart/2005/8/layout/hProcess7#1"/>
    <dgm:cxn modelId="{4FB7F1A0-38B0-354E-B4D9-8F0F22077E21}" type="presParOf" srcId="{058BE289-CC09-436A-9614-B76BC2CE2EFF}" destId="{1408AAEA-3FFA-4C41-8B4E-3F841D585770}" srcOrd="0" destOrd="0" presId="urn:microsoft.com/office/officeart/2005/8/layout/hProcess7#1"/>
    <dgm:cxn modelId="{99B3CC76-DBC6-DA4C-8D20-42EE8D81D45C}" type="presParOf" srcId="{1408AAEA-3FFA-4C41-8B4E-3F841D585770}" destId="{BDECC924-D557-4FC8-B3E8-D6A72D5C7695}" srcOrd="0" destOrd="0" presId="urn:microsoft.com/office/officeart/2005/8/layout/hProcess7#1"/>
    <dgm:cxn modelId="{5B2E232F-39AB-2A42-90B7-E07116BDF32C}" type="presParOf" srcId="{1408AAEA-3FFA-4C41-8B4E-3F841D585770}" destId="{1E598D68-4094-40B0-8FCD-F274D84ABAB1}" srcOrd="1" destOrd="0" presId="urn:microsoft.com/office/officeart/2005/8/layout/hProcess7#1"/>
    <dgm:cxn modelId="{F726AF41-8327-7A4D-8ED8-A3A5BCDB14E4}" type="presParOf" srcId="{1408AAEA-3FFA-4C41-8B4E-3F841D585770}" destId="{5A98CF95-6EE1-47B2-BDF3-55C59F3227BD}" srcOrd="2" destOrd="0" presId="urn:microsoft.com/office/officeart/2005/8/layout/hProcess7#1"/>
    <dgm:cxn modelId="{60DE21A6-7DB1-574C-AB37-9ED3C2E1C58F}" type="presParOf" srcId="{058BE289-CC09-436A-9614-B76BC2CE2EFF}" destId="{44AE08D1-A337-4135-A361-013EE857EF68}" srcOrd="1" destOrd="0" presId="urn:microsoft.com/office/officeart/2005/8/layout/hProcess7#1"/>
    <dgm:cxn modelId="{50F6A54C-8C6D-A34F-9E1A-0CB1E7B3B2BD}" type="presParOf" srcId="{058BE289-CC09-436A-9614-B76BC2CE2EFF}" destId="{4055EEAC-B8F1-494F-B994-8D9B2ADE254F}" srcOrd="2" destOrd="0" presId="urn:microsoft.com/office/officeart/2005/8/layout/hProcess7#1"/>
    <dgm:cxn modelId="{30563FC1-D5B9-E645-8D45-B014F146DA5E}" type="presParOf" srcId="{4055EEAC-B8F1-494F-B994-8D9B2ADE254F}" destId="{9062A97D-9381-4220-AB81-AB8C0697B80D}" srcOrd="0" destOrd="0" presId="urn:microsoft.com/office/officeart/2005/8/layout/hProcess7#1"/>
    <dgm:cxn modelId="{91206442-F191-874F-A1C1-A441D093306A}" type="presParOf" srcId="{4055EEAC-B8F1-494F-B994-8D9B2ADE254F}" destId="{40EB269D-6A71-4912-A09E-255A8ED7D3FD}" srcOrd="1" destOrd="0" presId="urn:microsoft.com/office/officeart/2005/8/layout/hProcess7#1"/>
    <dgm:cxn modelId="{14CA3CD8-F054-A34B-899C-BB2392E05BE6}" type="presParOf" srcId="{4055EEAC-B8F1-494F-B994-8D9B2ADE254F}" destId="{B79584CB-AA7C-448E-9724-5F258FB76355}" srcOrd="2" destOrd="0" presId="urn:microsoft.com/office/officeart/2005/8/layout/hProcess7#1"/>
    <dgm:cxn modelId="{956483B8-F49F-C040-AC60-60633700FEF8}" type="presParOf" srcId="{058BE289-CC09-436A-9614-B76BC2CE2EFF}" destId="{ADCD2588-AF14-4A0D-BFDC-205AF68B7DAF}" srcOrd="3" destOrd="0" presId="urn:microsoft.com/office/officeart/2005/8/layout/hProcess7#1"/>
    <dgm:cxn modelId="{DC7EAC73-B2D6-5243-A949-33674427D82C}" type="presParOf" srcId="{058BE289-CC09-436A-9614-B76BC2CE2EFF}" destId="{128B8F4D-7C57-4689-A29F-CA271118AB5A}" srcOrd="4" destOrd="0" presId="urn:microsoft.com/office/officeart/2005/8/layout/hProcess7#1"/>
    <dgm:cxn modelId="{3D86A6CF-6DCC-214C-BDD6-41A9C11765D3}" type="presParOf" srcId="{128B8F4D-7C57-4689-A29F-CA271118AB5A}" destId="{709DD0E3-F596-4445-8B7A-4A9D1BAD40D1}" srcOrd="0" destOrd="0" presId="urn:microsoft.com/office/officeart/2005/8/layout/hProcess7#1"/>
    <dgm:cxn modelId="{73863E9B-E348-B04B-9A7C-45C7B45867B9}" type="presParOf" srcId="{128B8F4D-7C57-4689-A29F-CA271118AB5A}" destId="{55B68F6D-48B1-4DA7-8D5C-C2D30696F1D9}" srcOrd="1" destOrd="0" presId="urn:microsoft.com/office/officeart/2005/8/layout/hProcess7#1"/>
    <dgm:cxn modelId="{D7FAF00E-80CA-034A-B73E-1902C9E0D8F7}" type="presParOf" srcId="{128B8F4D-7C57-4689-A29F-CA271118AB5A}" destId="{553EC969-2029-404B-BAD2-C01DD96B9DE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/>
      <dgm:spPr/>
      <dgm:t>
        <a:bodyPr/>
        <a:lstStyle/>
        <a:p>
          <a:pPr algn="r"/>
          <a:r>
            <a:rPr lang="en-US" b="1" dirty="0"/>
            <a:t>Making Choices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r>
            <a:rPr lang="en-US" sz="1700" dirty="0"/>
            <a:t>Open hand/closed hand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Ranking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84F5B8C6-C444-49F0-B711-F4A54A66B049}">
      <dgm:prSet phldrT="[Text]" custT="1"/>
      <dgm:spPr/>
      <dgm:t>
        <a:bodyPr/>
        <a:lstStyle/>
        <a:p>
          <a:r>
            <a:rPr lang="en-US" sz="1700" dirty="0"/>
            <a:t>Thumbs/Pens up/down</a:t>
          </a:r>
        </a:p>
      </dgm:t>
    </dgm:pt>
    <dgm:pt modelId="{C3DAEF56-C29F-4504-97DF-1DCA30144C10}" type="parTrans" cxnId="{7FA09AE2-4FBE-4E2C-9D56-E84CA3FFA128}">
      <dgm:prSet/>
      <dgm:spPr/>
      <dgm:t>
        <a:bodyPr/>
        <a:lstStyle/>
        <a:p>
          <a:endParaRPr lang="en-US"/>
        </a:p>
      </dgm:t>
    </dgm:pt>
    <dgm:pt modelId="{93A2F9F0-D023-4A2D-A242-8BB0506E8448}" type="sibTrans" cxnId="{7FA09AE2-4FBE-4E2C-9D56-E84CA3FFA128}">
      <dgm:prSet/>
      <dgm:spPr/>
      <dgm:t>
        <a:bodyPr/>
        <a:lstStyle/>
        <a:p>
          <a:endParaRPr lang="en-US"/>
        </a:p>
      </dgm:t>
    </dgm:pt>
    <dgm:pt modelId="{2EE4649E-709B-4A30-918E-04ABC5F50101}">
      <dgm:prSet phldrT="[Text]" custT="1"/>
      <dgm:spPr/>
      <dgm:t>
        <a:bodyPr/>
        <a:lstStyle/>
        <a:p>
          <a:r>
            <a:rPr lang="en-US" sz="1700" dirty="0"/>
            <a:t>Number wheels</a:t>
          </a:r>
        </a:p>
      </dgm:t>
    </dgm:pt>
    <dgm:pt modelId="{1053B25C-CF09-43CF-BC7A-BCF3FC785FA5}" type="parTrans" cxnId="{3AF261CE-24C4-490A-9F0F-A61A964C6FC5}">
      <dgm:prSet/>
      <dgm:spPr/>
      <dgm:t>
        <a:bodyPr/>
        <a:lstStyle/>
        <a:p>
          <a:endParaRPr lang="en-US"/>
        </a:p>
      </dgm:t>
    </dgm:pt>
    <dgm:pt modelId="{38139244-D695-4149-B841-D555339A7F8A}" type="sibTrans" cxnId="{3AF261CE-24C4-490A-9F0F-A61A964C6FC5}">
      <dgm:prSet/>
      <dgm:spPr/>
      <dgm:t>
        <a:bodyPr/>
        <a:lstStyle/>
        <a:p>
          <a:endParaRPr lang="en-US"/>
        </a:p>
      </dgm:t>
    </dgm:pt>
    <dgm:pt modelId="{C7E3139D-9DD7-4078-99AC-2C793527F131}">
      <dgm:prSet phldrT="[Text]" custT="1"/>
      <dgm:spPr/>
      <dgm:t>
        <a:bodyPr/>
        <a:lstStyle/>
        <a:p>
          <a:r>
            <a:rPr lang="en-US" sz="1700" dirty="0"/>
            <a:t>Green card/red card</a:t>
          </a:r>
        </a:p>
      </dgm:t>
    </dgm:pt>
    <dgm:pt modelId="{68BE6754-83B2-46CB-AEC0-3EA7A3352013}" type="parTrans" cxnId="{F1EFABEF-1EE8-479E-ABAC-DD495BFCA039}">
      <dgm:prSet/>
      <dgm:spPr/>
      <dgm:t>
        <a:bodyPr/>
        <a:lstStyle/>
        <a:p>
          <a:endParaRPr lang="en-US"/>
        </a:p>
      </dgm:t>
    </dgm:pt>
    <dgm:pt modelId="{CD28689A-53EA-4F28-B86C-E58CE7592E82}" type="sibTrans" cxnId="{F1EFABEF-1EE8-479E-ABAC-DD495BFCA039}">
      <dgm:prSet/>
      <dgm:spPr/>
      <dgm:t>
        <a:bodyPr/>
        <a:lstStyle/>
        <a:p>
          <a:endParaRPr lang="en-US"/>
        </a:p>
      </dgm:t>
    </dgm:pt>
    <dgm:pt modelId="{BC6AD125-5876-4CE6-8BE5-B675B336398A}">
      <dgm:prSet phldrT="[Text]" custT="1"/>
      <dgm:spPr/>
      <dgm:t>
        <a:bodyPr/>
        <a:lstStyle/>
        <a:p>
          <a:r>
            <a:rPr lang="en-US" sz="1700" dirty="0"/>
            <a:t>Move to the corner/spot</a:t>
          </a:r>
        </a:p>
      </dgm:t>
    </dgm:pt>
    <dgm:pt modelId="{F697A9C9-C856-4254-BEB0-6D5287AF27E0}" type="parTrans" cxnId="{681754AF-3198-4A44-92AB-6DCA059C1786}">
      <dgm:prSet/>
      <dgm:spPr/>
      <dgm:t>
        <a:bodyPr/>
        <a:lstStyle/>
        <a:p>
          <a:endParaRPr lang="en-US"/>
        </a:p>
      </dgm:t>
    </dgm:pt>
    <dgm:pt modelId="{AA3D84A5-68F3-4121-9672-64DC93DBD5FA}" type="sibTrans" cxnId="{681754AF-3198-4A44-92AB-6DCA059C1786}">
      <dgm:prSet/>
      <dgm:spPr/>
      <dgm:t>
        <a:bodyPr/>
        <a:lstStyle/>
        <a:p>
          <a:endParaRPr lang="en-US"/>
        </a:p>
      </dgm:t>
    </dgm:pt>
    <dgm:pt modelId="{0103BAFC-9098-431C-8ABB-4FA1FFFA021E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</dgm:t>
    </dgm:pt>
    <dgm:pt modelId="{E4A65499-C615-4B33-B9C5-B921C506E55B}" type="parTrans" cxnId="{B30B7563-6763-4839-A96A-A33D1DAAAB6F}">
      <dgm:prSet/>
      <dgm:spPr/>
      <dgm:t>
        <a:bodyPr/>
        <a:lstStyle/>
        <a:p>
          <a:endParaRPr lang="en-US"/>
        </a:p>
      </dgm:t>
    </dgm:pt>
    <dgm:pt modelId="{7F4F5BF7-1486-41AD-A850-27992D9C1243}" type="sibTrans" cxnId="{B30B7563-6763-4839-A96A-A33D1DAAAB6F}">
      <dgm:prSet/>
      <dgm:spPr/>
      <dgm:t>
        <a:bodyPr/>
        <a:lstStyle/>
        <a:p>
          <a:endParaRPr lang="en-US"/>
        </a:p>
      </dgm:t>
    </dgm:pt>
    <dgm:pt modelId="{CA7D46C7-FE8E-4B83-810F-EA6CAFFCF7D1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</dgm:t>
    </dgm:pt>
    <dgm:pt modelId="{46065202-EF88-42E8-A0ED-E642F15557FF}" type="parTrans" cxnId="{27A2673C-E645-4CF1-9150-C930838C957D}">
      <dgm:prSet/>
      <dgm:spPr/>
      <dgm:t>
        <a:bodyPr/>
        <a:lstStyle/>
        <a:p>
          <a:endParaRPr lang="en-US"/>
        </a:p>
      </dgm:t>
    </dgm:pt>
    <dgm:pt modelId="{60AEC78B-1090-46F8-A9BD-8598F5A7F59D}" type="sibTrans" cxnId="{27A2673C-E645-4CF1-9150-C930838C957D}">
      <dgm:prSet/>
      <dgm:spPr/>
      <dgm:t>
        <a:bodyPr/>
        <a:lstStyle/>
        <a:p>
          <a:endParaRPr lang="en-US"/>
        </a:p>
      </dgm:t>
    </dgm:pt>
    <dgm:pt modelId="{710359EC-3EE6-48FF-83EC-86A6E5AF6EC8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cheering</a:t>
          </a:r>
        </a:p>
      </dgm:t>
    </dgm:pt>
    <dgm:pt modelId="{3B24127D-0C9D-4428-9275-97F955CE9D8D}" type="parTrans" cxnId="{7FA872B4-090D-4FDD-89C1-58A3CD0E6EE7}">
      <dgm:prSet/>
      <dgm:spPr/>
      <dgm:t>
        <a:bodyPr/>
        <a:lstStyle/>
        <a:p>
          <a:endParaRPr lang="en-US"/>
        </a:p>
      </dgm:t>
    </dgm:pt>
    <dgm:pt modelId="{84191DBF-366D-440D-AC84-92DDAE82CFEF}" type="sibTrans" cxnId="{7FA872B4-090D-4FDD-89C1-58A3CD0E6EE7}">
      <dgm:prSet/>
      <dgm:spPr/>
      <dgm:t>
        <a:bodyPr/>
        <a:lstStyle/>
        <a:p>
          <a:endParaRPr lang="en-US"/>
        </a:p>
      </dgm:t>
    </dgm:pt>
    <dgm:pt modelId="{A9A060F1-7324-4A64-AAD3-DD0CBD5EBCA0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4C87D-1590-42E1-BAC4-3ADF0FAEE196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F12EC0BB-5602-4BE2-AF29-44A976760103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F7D5056-BD23-4557-ACCD-A3014F07C234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8140-C229-4CAE-85DC-43CDBAF5216C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F91C-01F5-425A-BB06-605844EF3B57}" type="pres">
      <dgm:prSet presAssocID="{AFF88B31-A276-4537-977C-AAEB7E72AABF}" presName="hSp" presStyleCnt="0"/>
      <dgm:spPr/>
    </dgm:pt>
    <dgm:pt modelId="{F9740EAF-E1D1-4689-B461-307AD3F3BD15}" type="pres">
      <dgm:prSet presAssocID="{AFF88B31-A276-4537-977C-AAEB7E72AABF}" presName="vProcSp" presStyleCnt="0"/>
      <dgm:spPr/>
    </dgm:pt>
    <dgm:pt modelId="{929C287B-4B64-48B7-ACA3-1606D34B2E22}" type="pres">
      <dgm:prSet presAssocID="{AFF88B31-A276-4537-977C-AAEB7E72AABF}" presName="vSp1" presStyleCnt="0"/>
      <dgm:spPr/>
    </dgm:pt>
    <dgm:pt modelId="{AE1D7472-37B3-4D6C-AE3A-7AAB77B9CC2C}" type="pres">
      <dgm:prSet presAssocID="{AFF88B31-A276-4537-977C-AAEB7E72AABF}" presName="simulatedConn" presStyleLbl="solidFgAcc1" presStyleIdx="0" presStyleCnt="1" custLinFactNeighborY="87067"/>
      <dgm:spPr/>
    </dgm:pt>
    <dgm:pt modelId="{CFD07552-2797-41F8-850B-80110DF07EA2}" type="pres">
      <dgm:prSet presAssocID="{AFF88B31-A276-4537-977C-AAEB7E72AABF}" presName="vSp2" presStyleCnt="0"/>
      <dgm:spPr/>
    </dgm:pt>
    <dgm:pt modelId="{BAD4F568-5C1A-46E4-AA86-3D772E9A936A}" type="pres">
      <dgm:prSet presAssocID="{AFF88B31-A276-4537-977C-AAEB7E72AABF}" presName="sibTrans" presStyleCnt="0"/>
      <dgm:spPr/>
    </dgm:pt>
    <dgm:pt modelId="{2DEBD2BA-69AE-487B-943C-597921DE42F7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E05BB764-4C91-4522-B16C-123060815B49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FD6B51D7-987A-496B-9A4D-A42D593C86EA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08CF-5DF4-457C-8567-07064C1AF582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261CE-24C4-490A-9F0F-A61A964C6FC5}" srcId="{8934A037-11EC-4A12-9703-A5CEA0B83634}" destId="{2EE4649E-709B-4A30-918E-04ABC5F50101}" srcOrd="2" destOrd="0" parTransId="{1053B25C-CF09-43CF-BC7A-BCF3FC785FA5}" sibTransId="{38139244-D695-4149-B841-D555339A7F8A}"/>
    <dgm:cxn modelId="{F1EFABEF-1EE8-479E-ABAC-DD495BFCA039}" srcId="{8934A037-11EC-4A12-9703-A5CEA0B83634}" destId="{C7E3139D-9DD7-4078-99AC-2C793527F131}" srcOrd="3" destOrd="0" parTransId="{68BE6754-83B2-46CB-AEC0-3EA7A3352013}" sibTransId="{CD28689A-53EA-4F28-B86C-E58CE7592E82}"/>
    <dgm:cxn modelId="{276A1511-0F5B-5C41-959C-12B63D0CA937}" type="presOf" srcId="{8A2E02DF-A6F3-49F6-9234-1769A4196DF1}" destId="{2EF58140-C229-4CAE-85DC-43CDBAF5216C}" srcOrd="0" destOrd="0" presId="urn:microsoft.com/office/officeart/2005/8/layout/hProcess7#2"/>
    <dgm:cxn modelId="{FFE732E5-4C4C-DB4B-B9AA-0C4C016B7795}" type="presOf" srcId="{C7E3139D-9DD7-4078-99AC-2C793527F131}" destId="{2EF58140-C229-4CAE-85DC-43CDBAF5216C}" srcOrd="0" destOrd="3" presId="urn:microsoft.com/office/officeart/2005/8/layout/hProcess7#2"/>
    <dgm:cxn modelId="{08886091-5E6D-7646-AC37-CF29B610E4A2}" type="presOf" srcId="{8934A037-11EC-4A12-9703-A5CEA0B83634}" destId="{F12EC0BB-5602-4BE2-AF29-44A976760103}" srcOrd="0" destOrd="0" presId="urn:microsoft.com/office/officeart/2005/8/layout/hProcess7#2"/>
    <dgm:cxn modelId="{172B62FF-41B7-6F43-82A6-2425B4FEBC26}" type="presOf" srcId="{7F93F6A7-96D5-46C6-9396-E2A969168399}" destId="{A9A060F1-7324-4A64-AAD3-DD0CBD5EBCA0}" srcOrd="0" destOrd="0" presId="urn:microsoft.com/office/officeart/2005/8/layout/hProcess7#2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BE5EFD15-E9F3-A040-B441-5F297BF256DC}" type="presOf" srcId="{2A892F4C-0BC8-45EE-A7E0-E7E61D8A7068}" destId="{FD6B51D7-987A-496B-9A4D-A42D593C86EA}" srcOrd="1" destOrd="0" presId="urn:microsoft.com/office/officeart/2005/8/layout/hProcess7#2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DEB3E7A1-1237-2D46-AD97-DDF24485CD70}" type="presOf" srcId="{BC6AD125-5876-4CE6-8BE5-B675B336398A}" destId="{2EF58140-C229-4CAE-85DC-43CDBAF5216C}" srcOrd="0" destOrd="4" presId="urn:microsoft.com/office/officeart/2005/8/layout/hProcess7#2"/>
    <dgm:cxn modelId="{7FA09AE2-4FBE-4E2C-9D56-E84CA3FFA128}" srcId="{8934A037-11EC-4A12-9703-A5CEA0B83634}" destId="{84F5B8C6-C444-49F0-B711-F4A54A66B049}" srcOrd="1" destOrd="0" parTransId="{C3DAEF56-C29F-4504-97DF-1DCA30144C10}" sibTransId="{93A2F9F0-D023-4A2D-A242-8BB0506E8448}"/>
    <dgm:cxn modelId="{10C57D24-81D8-2143-9761-0D3041F97548}" type="presOf" srcId="{84F5B8C6-C444-49F0-B711-F4A54A66B049}" destId="{2EF58140-C229-4CAE-85DC-43CDBAF5216C}" srcOrd="0" destOrd="1" presId="urn:microsoft.com/office/officeart/2005/8/layout/hProcess7#2"/>
    <dgm:cxn modelId="{27A2673C-E645-4CF1-9150-C930838C957D}" srcId="{2A892F4C-0BC8-45EE-A7E0-E7E61D8A7068}" destId="{CA7D46C7-FE8E-4B83-810F-EA6CAFFCF7D1}" srcOrd="2" destOrd="0" parTransId="{46065202-EF88-42E8-A0ED-E642F15557FF}" sibTransId="{60AEC78B-1090-46F8-A9BD-8598F5A7F59D}"/>
    <dgm:cxn modelId="{5BA332EF-39C5-E143-BF7C-1A11A255AB34}" type="presOf" srcId="{2EE4649E-709B-4A30-918E-04ABC5F50101}" destId="{2EF58140-C229-4CAE-85DC-43CDBAF5216C}" srcOrd="0" destOrd="2" presId="urn:microsoft.com/office/officeart/2005/8/layout/hProcess7#2"/>
    <dgm:cxn modelId="{D28A7B69-0D14-7E4B-B929-8186923CF60A}" type="presOf" srcId="{5B71B337-235C-49B8-B4D1-264E153A2005}" destId="{970F08CF-5DF4-457C-8567-07064C1AF582}" srcOrd="0" destOrd="0" presId="urn:microsoft.com/office/officeart/2005/8/layout/hProcess7#2"/>
    <dgm:cxn modelId="{A22856D7-2B58-A042-9A23-20DA2F38AF85}" type="presOf" srcId="{CA7D46C7-FE8E-4B83-810F-EA6CAFFCF7D1}" destId="{970F08CF-5DF4-457C-8567-07064C1AF582}" srcOrd="0" destOrd="2" presId="urn:microsoft.com/office/officeart/2005/8/layout/hProcess7#2"/>
    <dgm:cxn modelId="{B30B7563-6763-4839-A96A-A33D1DAAAB6F}" srcId="{2A892F4C-0BC8-45EE-A7E0-E7E61D8A7068}" destId="{0103BAFC-9098-431C-8ABB-4FA1FFFA021E}" srcOrd="1" destOrd="0" parTransId="{E4A65499-C615-4B33-B9C5-B921C506E55B}" sibTransId="{7F4F5BF7-1486-41AD-A850-27992D9C1243}"/>
    <dgm:cxn modelId="{2CBE1F43-B01B-4D41-8CEF-A57BB0F6D0B6}" type="presOf" srcId="{2A892F4C-0BC8-45EE-A7E0-E7E61D8A7068}" destId="{E05BB764-4C91-4522-B16C-123060815B49}" srcOrd="0" destOrd="0" presId="urn:microsoft.com/office/officeart/2005/8/layout/hProcess7#2"/>
    <dgm:cxn modelId="{7AD38656-7B45-9146-B98D-35218EB96F97}" type="presOf" srcId="{8934A037-11EC-4A12-9703-A5CEA0B83634}" destId="{1F7D5056-BD23-4557-ACCD-A3014F07C234}" srcOrd="1" destOrd="0" presId="urn:microsoft.com/office/officeart/2005/8/layout/hProcess7#2"/>
    <dgm:cxn modelId="{EBD5737F-8306-0F47-A292-1D598A9558B1}" type="presOf" srcId="{0103BAFC-9098-431C-8ABB-4FA1FFFA021E}" destId="{970F08CF-5DF4-457C-8567-07064C1AF582}" srcOrd="0" destOrd="1" presId="urn:microsoft.com/office/officeart/2005/8/layout/hProcess7#2"/>
    <dgm:cxn modelId="{5355F26C-8948-8F43-959D-F77C5F805297}" type="presOf" srcId="{710359EC-3EE6-48FF-83EC-86A6E5AF6EC8}" destId="{970F08CF-5DF4-457C-8567-07064C1AF582}" srcOrd="0" destOrd="3" presId="urn:microsoft.com/office/officeart/2005/8/layout/hProcess7#2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7FA872B4-090D-4FDD-89C1-58A3CD0E6EE7}" srcId="{2A892F4C-0BC8-45EE-A7E0-E7E61D8A7068}" destId="{710359EC-3EE6-48FF-83EC-86A6E5AF6EC8}" srcOrd="3" destOrd="0" parTransId="{3B24127D-0C9D-4428-9275-97F955CE9D8D}" sibTransId="{84191DBF-366D-440D-AC84-92DDAE82CFEF}"/>
    <dgm:cxn modelId="{681754AF-3198-4A44-92AB-6DCA059C1786}" srcId="{8934A037-11EC-4A12-9703-A5CEA0B83634}" destId="{BC6AD125-5876-4CE6-8BE5-B675B336398A}" srcOrd="4" destOrd="0" parTransId="{F697A9C9-C856-4254-BEB0-6D5287AF27E0}" sibTransId="{AA3D84A5-68F3-4121-9672-64DC93DBD5FA}"/>
    <dgm:cxn modelId="{DCF97776-D762-A946-B88A-0333A7AFE4F7}" type="presParOf" srcId="{A9A060F1-7324-4A64-AAD3-DD0CBD5EBCA0}" destId="{8054C87D-1590-42E1-BAC4-3ADF0FAEE196}" srcOrd="0" destOrd="0" presId="urn:microsoft.com/office/officeart/2005/8/layout/hProcess7#2"/>
    <dgm:cxn modelId="{0421B095-2E26-8640-B11B-CD6C80E77514}" type="presParOf" srcId="{8054C87D-1590-42E1-BAC4-3ADF0FAEE196}" destId="{F12EC0BB-5602-4BE2-AF29-44A976760103}" srcOrd="0" destOrd="0" presId="urn:microsoft.com/office/officeart/2005/8/layout/hProcess7#2"/>
    <dgm:cxn modelId="{E45008B1-A64A-064C-A5CC-0ADCC9766921}" type="presParOf" srcId="{8054C87D-1590-42E1-BAC4-3ADF0FAEE196}" destId="{1F7D5056-BD23-4557-ACCD-A3014F07C234}" srcOrd="1" destOrd="0" presId="urn:microsoft.com/office/officeart/2005/8/layout/hProcess7#2"/>
    <dgm:cxn modelId="{2C52789D-CBD4-FF4B-8E28-28446C1AB3FE}" type="presParOf" srcId="{8054C87D-1590-42E1-BAC4-3ADF0FAEE196}" destId="{2EF58140-C229-4CAE-85DC-43CDBAF5216C}" srcOrd="2" destOrd="0" presId="urn:microsoft.com/office/officeart/2005/8/layout/hProcess7#2"/>
    <dgm:cxn modelId="{84FDEFF9-4E95-F742-A0CE-FBC806AD3F11}" type="presParOf" srcId="{A9A060F1-7324-4A64-AAD3-DD0CBD5EBCA0}" destId="{C081F91C-01F5-425A-BB06-605844EF3B57}" srcOrd="1" destOrd="0" presId="urn:microsoft.com/office/officeart/2005/8/layout/hProcess7#2"/>
    <dgm:cxn modelId="{1B98D6D4-1C3C-1C48-8CBC-8C6C2D93A7F3}" type="presParOf" srcId="{A9A060F1-7324-4A64-AAD3-DD0CBD5EBCA0}" destId="{F9740EAF-E1D1-4689-B461-307AD3F3BD15}" srcOrd="2" destOrd="0" presId="urn:microsoft.com/office/officeart/2005/8/layout/hProcess7#2"/>
    <dgm:cxn modelId="{0978DF46-D4A8-7545-83B4-CEBEC37AB333}" type="presParOf" srcId="{F9740EAF-E1D1-4689-B461-307AD3F3BD15}" destId="{929C287B-4B64-48B7-ACA3-1606D34B2E22}" srcOrd="0" destOrd="0" presId="urn:microsoft.com/office/officeart/2005/8/layout/hProcess7#2"/>
    <dgm:cxn modelId="{4BB47F0D-1BF4-8A49-9BC2-99B37FC5ADA6}" type="presParOf" srcId="{F9740EAF-E1D1-4689-B461-307AD3F3BD15}" destId="{AE1D7472-37B3-4D6C-AE3A-7AAB77B9CC2C}" srcOrd="1" destOrd="0" presId="urn:microsoft.com/office/officeart/2005/8/layout/hProcess7#2"/>
    <dgm:cxn modelId="{EEBE1420-88EA-EC43-B4D5-EB7F1149E1A1}" type="presParOf" srcId="{F9740EAF-E1D1-4689-B461-307AD3F3BD15}" destId="{CFD07552-2797-41F8-850B-80110DF07EA2}" srcOrd="2" destOrd="0" presId="urn:microsoft.com/office/officeart/2005/8/layout/hProcess7#2"/>
    <dgm:cxn modelId="{3638F005-B15E-6545-A560-34F41F75CC29}" type="presParOf" srcId="{A9A060F1-7324-4A64-AAD3-DD0CBD5EBCA0}" destId="{BAD4F568-5C1A-46E4-AA86-3D772E9A936A}" srcOrd="3" destOrd="0" presId="urn:microsoft.com/office/officeart/2005/8/layout/hProcess7#2"/>
    <dgm:cxn modelId="{1FF7AE86-0DD3-DB4A-82C7-CAC7269B7A3E}" type="presParOf" srcId="{A9A060F1-7324-4A64-AAD3-DD0CBD5EBCA0}" destId="{2DEBD2BA-69AE-487B-943C-597921DE42F7}" srcOrd="4" destOrd="0" presId="urn:microsoft.com/office/officeart/2005/8/layout/hProcess7#2"/>
    <dgm:cxn modelId="{75F6880A-64F4-8E42-93B3-5F2482C632C0}" type="presParOf" srcId="{2DEBD2BA-69AE-487B-943C-597921DE42F7}" destId="{E05BB764-4C91-4522-B16C-123060815B49}" srcOrd="0" destOrd="0" presId="urn:microsoft.com/office/officeart/2005/8/layout/hProcess7#2"/>
    <dgm:cxn modelId="{8F133DD7-8884-6B41-B2F8-135B72BE3A24}" type="presParOf" srcId="{2DEBD2BA-69AE-487B-943C-597921DE42F7}" destId="{FD6B51D7-987A-496B-9A4D-A42D593C86EA}" srcOrd="1" destOrd="0" presId="urn:microsoft.com/office/officeart/2005/8/layout/hProcess7#2"/>
    <dgm:cxn modelId="{83A07116-8DED-504D-BE10-7FDFCA5B1D0E}" type="presParOf" srcId="{2DEBD2BA-69AE-487B-943C-597921DE42F7}" destId="{970F08CF-5DF4-457C-8567-07064C1AF58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CC924-D557-4FC8-B3E8-D6A72D5C7695}">
      <dsp:nvSpPr>
        <dsp:cNvPr id="0" name=""/>
        <dsp:cNvSpPr/>
      </dsp:nvSpPr>
      <dsp:spPr>
        <a:xfrm>
          <a:off x="1263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Written Responses</a:t>
          </a:r>
        </a:p>
      </dsp:txBody>
      <dsp:txXfrm rot="16200000">
        <a:off x="-867047" y="868310"/>
        <a:ext cx="2379958" cy="643338"/>
      </dsp:txXfrm>
    </dsp:sp>
    <dsp:sp modelId="{5A98CF95-6EE1-47B2-BDF3-55C59F3227BD}">
      <dsp:nvSpPr>
        <dsp:cNvPr id="0" name=""/>
        <dsp:cNvSpPr/>
      </dsp:nvSpPr>
      <dsp:spPr>
        <a:xfrm>
          <a:off x="644601" y="0"/>
          <a:ext cx="2396437" cy="290238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236538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Hold up paper</a:t>
          </a:r>
        </a:p>
        <a:p>
          <a:pPr marL="236538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White boards</a:t>
          </a:r>
        </a:p>
        <a:p>
          <a:pPr marL="236538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Personal Chalkboards</a:t>
          </a:r>
        </a:p>
        <a:p>
          <a:pPr marL="236538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Answers on cards</a:t>
          </a:r>
        </a:p>
      </dsp:txBody>
      <dsp:txXfrm>
        <a:off x="644601" y="0"/>
        <a:ext cx="2396437" cy="2902389"/>
      </dsp:txXfrm>
    </dsp:sp>
    <dsp:sp modelId="{709DD0E3-F596-4445-8B7A-4A9D1BAD40D1}">
      <dsp:nvSpPr>
        <dsp:cNvPr id="0" name=""/>
        <dsp:cNvSpPr/>
      </dsp:nvSpPr>
      <dsp:spPr>
        <a:xfrm>
          <a:off x="3330541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763085"/>
            <a:satOff val="-53049"/>
            <a:lumOff val="504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sp:txBody>
      <dsp:txXfrm rot="16200000">
        <a:off x="2462231" y="868310"/>
        <a:ext cx="2379958" cy="643338"/>
      </dsp:txXfrm>
    </dsp:sp>
    <dsp:sp modelId="{40EB269D-6A71-4912-A09E-255A8ED7D3FD}">
      <dsp:nvSpPr>
        <dsp:cNvPr id="0" name=""/>
        <dsp:cNvSpPr/>
      </dsp:nvSpPr>
      <dsp:spPr>
        <a:xfrm rot="5400000">
          <a:off x="3133431" y="2419257"/>
          <a:ext cx="426387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C969-2029-404B-BAD2-C01DD96B9DEA}">
      <dsp:nvSpPr>
        <dsp:cNvPr id="0" name=""/>
        <dsp:cNvSpPr/>
      </dsp:nvSpPr>
      <dsp:spPr>
        <a:xfrm>
          <a:off x="3973880" y="0"/>
          <a:ext cx="2396437" cy="290238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sp:txBody>
      <dsp:txXfrm>
        <a:off x="3973880" y="0"/>
        <a:ext cx="2396437" cy="2902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C0BB-5602-4BE2-AF29-44A976760103}">
      <dsp:nvSpPr>
        <dsp:cNvPr id="0" name=""/>
        <dsp:cNvSpPr/>
      </dsp:nvSpPr>
      <dsp:spPr>
        <a:xfrm>
          <a:off x="1263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Making Choices</a:t>
          </a:r>
        </a:p>
      </dsp:txBody>
      <dsp:txXfrm rot="16200000">
        <a:off x="-800937" y="802200"/>
        <a:ext cx="2247738" cy="643338"/>
      </dsp:txXfrm>
    </dsp:sp>
    <dsp:sp modelId="{2EF58140-C229-4CAE-85DC-43CDBAF5216C}">
      <dsp:nvSpPr>
        <dsp:cNvPr id="0" name=""/>
        <dsp:cNvSpPr/>
      </dsp:nvSpPr>
      <dsp:spPr>
        <a:xfrm>
          <a:off x="644601" y="0"/>
          <a:ext cx="2396437" cy="27411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Open hand/closed hand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Thumbs/Pens up/down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Number wheels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Green card/red card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Move to the corner/spot</a:t>
          </a:r>
        </a:p>
      </dsp:txBody>
      <dsp:txXfrm>
        <a:off x="644601" y="0"/>
        <a:ext cx="2396437" cy="2741145"/>
      </dsp:txXfrm>
    </dsp:sp>
    <dsp:sp modelId="{E05BB764-4C91-4522-B16C-123060815B49}">
      <dsp:nvSpPr>
        <dsp:cNvPr id="0" name=""/>
        <dsp:cNvSpPr/>
      </dsp:nvSpPr>
      <dsp:spPr>
        <a:xfrm>
          <a:off x="3330541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763085"/>
            <a:satOff val="-53049"/>
            <a:lumOff val="504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2">
                  <a:lumMod val="75000"/>
                </a:schemeClr>
              </a:solidFill>
            </a:rPr>
            <a:t>Ranking</a:t>
          </a:r>
        </a:p>
      </dsp:txBody>
      <dsp:txXfrm rot="16200000">
        <a:off x="2528341" y="802200"/>
        <a:ext cx="2247738" cy="643338"/>
      </dsp:txXfrm>
    </dsp:sp>
    <dsp:sp modelId="{AE1D7472-37B3-4D6C-AE3A-7AAB77B9CC2C}">
      <dsp:nvSpPr>
        <dsp:cNvPr id="0" name=""/>
        <dsp:cNvSpPr/>
      </dsp:nvSpPr>
      <dsp:spPr>
        <a:xfrm rot="5400000">
          <a:off x="3145182" y="2272614"/>
          <a:ext cx="402886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F08CF-5DF4-457C-8567-07064C1AF582}">
      <dsp:nvSpPr>
        <dsp:cNvPr id="0" name=""/>
        <dsp:cNvSpPr/>
      </dsp:nvSpPr>
      <dsp:spPr>
        <a:xfrm>
          <a:off x="3973880" y="0"/>
          <a:ext cx="2396437" cy="27411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cheering</a:t>
          </a:r>
        </a:p>
      </dsp:txBody>
      <dsp:txXfrm>
        <a:off x="3973880" y="0"/>
        <a:ext cx="2396437" cy="274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D9E10-61C1-4041-B53E-83F4ECF756D5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3093-67C4-7244-A266-D6A8CB071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3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7" y="4777381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7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10" y="3265936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7" y="295733"/>
            <a:ext cx="62864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9"/>
            <a:ext cx="6623862" cy="13729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543301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5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3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7"/>
            <a:ext cx="5798414" cy="342175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5029203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370669"/>
            <a:ext cx="6619245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2603504"/>
            <a:ext cx="235640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8" y="3179768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4" y="2603503"/>
            <a:ext cx="236025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4" y="317976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2" y="2603504"/>
            <a:ext cx="235929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6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532847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3"/>
            <a:ext cx="2018432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8" y="5109107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52" y="4532848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3"/>
            <a:ext cx="2018432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32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5" y="4532848"/>
            <a:ext cx="228832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4" y="2603503"/>
            <a:ext cx="2018432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4" y="6391843"/>
            <a:ext cx="273321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7" y="2603501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3" y="6391843"/>
            <a:ext cx="74294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1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9" y="1278467"/>
            <a:ext cx="4692019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32" y="6391843"/>
            <a:ext cx="744101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7" y="2603501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2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7" y="2603504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7" y="2603501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3"/>
            <a:ext cx="361886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7" y="3179767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2603503"/>
            <a:ext cx="361886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3179767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8" y="3129284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693337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6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9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9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1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32" y="6391843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4" y="6391843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7" y="295733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i.ehow.com/images/GlobalPhoto/Articles/4551564/carve-main_Full.jpg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hyperlink" Target="http://upload.wikimedia.org/wikipedia/commons/4/4c/Encore_at_mt_ellen.jpg" TargetMode="External"/><Relationship Id="rId10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8283" y="757547"/>
            <a:ext cx="6613480" cy="2696632"/>
          </a:xfrm>
        </p:spPr>
        <p:txBody>
          <a:bodyPr/>
          <a:lstStyle/>
          <a:p>
            <a:r>
              <a:rPr lang="en-US" sz="5000" dirty="0"/>
              <a:t>Classroom Observations 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and </a:t>
            </a:r>
            <a:r>
              <a:rPr lang="en-US" sz="5000" dirty="0"/>
              <a:t>Feedback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>
          <a:xfrm>
            <a:off x="1138283" y="3283091"/>
            <a:ext cx="5798414" cy="3421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Edcouch-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elsa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isd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March 20, 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32492" y="5204332"/>
            <a:ext cx="6933673" cy="997857"/>
          </a:xfrm>
        </p:spPr>
        <p:txBody>
          <a:bodyPr>
            <a:noAutofit/>
          </a:bodyPr>
          <a:lstStyle/>
          <a:p>
            <a:pPr algn="r"/>
            <a:r>
              <a:rPr lang="en-US" sz="1600" b="1" dirty="0"/>
              <a:t>Karina E. Chapa, M. Ed.</a:t>
            </a:r>
          </a:p>
          <a:p>
            <a:pPr algn="r"/>
            <a:r>
              <a:rPr lang="en-US" sz="1600" dirty="0"/>
              <a:t>Language Proficiency, </a:t>
            </a:r>
            <a:r>
              <a:rPr lang="en-US" sz="1600" dirty="0" err="1"/>
              <a:t>Biliteracy</a:t>
            </a:r>
            <a:r>
              <a:rPr lang="en-US" sz="1600" dirty="0"/>
              <a:t> </a:t>
            </a:r>
          </a:p>
          <a:p>
            <a:pPr algn="r"/>
            <a:r>
              <a:rPr lang="en-US" sz="1600" dirty="0"/>
              <a:t>and Cultural Diversity Director</a:t>
            </a:r>
          </a:p>
          <a:p>
            <a:pPr algn="r"/>
            <a:r>
              <a:rPr lang="en-US" sz="1600" dirty="0"/>
              <a:t>Region One ESC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0" y="5534529"/>
            <a:ext cx="1721205" cy="7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561" y="2657134"/>
            <a:ext cx="827095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level.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classroom.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level.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lesson.</a:t>
            </a:r>
          </a:p>
        </p:txBody>
      </p:sp>
    </p:spTree>
    <p:extLst>
      <p:ext uri="{BB962C8B-B14F-4D97-AF65-F5344CB8AC3E}">
        <p14:creationId xmlns:p14="http://schemas.microsoft.com/office/powerpoint/2010/main" val="121108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160889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Write-Read-Read-Trade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65803" y="2465798"/>
            <a:ext cx="7917988" cy="4006921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575"/>
              </a:spcBef>
              <a:buNone/>
            </a:pPr>
            <a:r>
              <a:rPr lang="en-US" sz="2200" b="1" dirty="0">
                <a:solidFill>
                  <a:srgbClr val="3E3F68"/>
                </a:solidFill>
              </a:rPr>
              <a:t>1. </a:t>
            </a:r>
            <a:r>
              <a:rPr lang="en-US" sz="2200" dirty="0">
                <a:solidFill>
                  <a:srgbClr val="3E3F68"/>
                </a:solidFill>
              </a:rPr>
              <a:t>Stand up when you complete </a:t>
            </a:r>
            <a:r>
              <a:rPr lang="en-US" sz="2200" b="1" dirty="0">
                <a:solidFill>
                  <a:srgbClr val="3E3F68"/>
                </a:solidFill>
              </a:rPr>
              <a:t>in writing </a:t>
            </a:r>
            <a:r>
              <a:rPr lang="en-US" sz="2200" u="sng" dirty="0">
                <a:solidFill>
                  <a:srgbClr val="3E3F68"/>
                </a:solidFill>
              </a:rPr>
              <a:t>one</a:t>
            </a:r>
            <a:r>
              <a:rPr lang="en-US" sz="2200" dirty="0">
                <a:solidFill>
                  <a:srgbClr val="3E3F68"/>
                </a:solidFill>
              </a:rPr>
              <a:t> of these sentences:</a:t>
            </a:r>
          </a:p>
          <a:p>
            <a:pPr marL="0" indent="0" eaLnBrk="1" hangingPunct="1">
              <a:lnSpc>
                <a:spcPct val="110000"/>
              </a:lnSpc>
              <a:spcBef>
                <a:spcPts val="575"/>
              </a:spcBef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604838" lvl="1" indent="-342900">
              <a:lnSpc>
                <a:spcPct val="11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660066"/>
                </a:solidFill>
              </a:rPr>
              <a:t>My teachers select who they call on by…</a:t>
            </a:r>
          </a:p>
          <a:p>
            <a:pPr marL="604838" lvl="1" indent="-342900">
              <a:lnSpc>
                <a:spcPct val="11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660066"/>
                </a:solidFill>
              </a:rPr>
              <a:t>In my classrooms, my teachers include randomization techniques because…</a:t>
            </a:r>
          </a:p>
          <a:p>
            <a:pPr marL="604838" lvl="1" indent="-342900">
              <a:lnSpc>
                <a:spcPct val="11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660066"/>
                </a:solidFill>
              </a:rPr>
              <a:t>The most beneficial randomization technique I have observed is… because…</a:t>
            </a:r>
          </a:p>
          <a:p>
            <a:pPr marL="0" lvl="1" indent="0">
              <a:lnSpc>
                <a:spcPct val="110000"/>
              </a:lnSpc>
              <a:spcBef>
                <a:spcPts val="575"/>
              </a:spcBef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575"/>
              </a:spcBef>
              <a:buNone/>
            </a:pPr>
            <a:r>
              <a:rPr lang="en-US" sz="2200" b="1" dirty="0">
                <a:solidFill>
                  <a:srgbClr val="3E3F68"/>
                </a:solidFill>
              </a:rPr>
              <a:t>2. </a:t>
            </a:r>
            <a:r>
              <a:rPr lang="en-US" sz="2200" dirty="0">
                <a:solidFill>
                  <a:srgbClr val="3E3F68"/>
                </a:solidFill>
              </a:rPr>
              <a:t>Find someone who was </a:t>
            </a:r>
            <a:r>
              <a:rPr lang="en-US" sz="2200" u="sng" dirty="0">
                <a:solidFill>
                  <a:srgbClr val="3E3F68"/>
                </a:solidFill>
              </a:rPr>
              <a:t>not</a:t>
            </a:r>
            <a:r>
              <a:rPr lang="en-US" sz="2200" dirty="0">
                <a:solidFill>
                  <a:srgbClr val="3E3F68"/>
                </a:solidFill>
              </a:rPr>
              <a:t> next to you, share your answers and trade your papers.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11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11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11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788882" y="4359499"/>
            <a:ext cx="7467600" cy="1706366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</a:t>
            </a:r>
          </a:p>
        </p:txBody>
      </p:sp>
    </p:spTree>
    <p:extLst>
      <p:ext uri="{BB962C8B-B14F-4D97-AF65-F5344CB8AC3E}">
        <p14:creationId xmlns:p14="http://schemas.microsoft.com/office/powerpoint/2010/main" val="16959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1267" y="2603504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71587" y="2603501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34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Response Signals</a:t>
            </a:r>
          </a:p>
        </p:txBody>
      </p:sp>
    </p:spTree>
    <p:extLst>
      <p:ext uri="{BB962C8B-B14F-4D97-AF65-F5344CB8AC3E}">
        <p14:creationId xmlns:p14="http://schemas.microsoft.com/office/powerpoint/2010/main" val="32659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Response Signals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208" y="2603501"/>
            <a:ext cx="8310205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Why is it important to check for understanding along the way?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376" y="375767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48" y="3751887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8780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5539976"/>
              </p:ext>
            </p:extLst>
          </p:nvPr>
        </p:nvGraphicFramePr>
        <p:xfrm>
          <a:off x="738342" y="749670"/>
          <a:ext cx="6548499" cy="290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1713691"/>
              </p:ext>
            </p:extLst>
          </p:nvPr>
        </p:nvGraphicFramePr>
        <p:xfrm>
          <a:off x="738342" y="3645270"/>
          <a:ext cx="6548499" cy="274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39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265" y="1558761"/>
            <a:ext cx="4455204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Rhea is a moon of Saturn. Which of these facts about Rhea best indicates that it does not have a water cycle in which water changes state?</a:t>
            </a:r>
          </a:p>
          <a:p>
            <a:pPr marL="0" indent="0">
              <a:spcBef>
                <a:spcPts val="575"/>
              </a:spcBef>
              <a:buNone/>
            </a:pPr>
            <a:endParaRPr lang="en-US" sz="2000" dirty="0"/>
          </a:p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A	Its radius is 765 km.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B  	Its density is about 1.3 kg/m3.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C  	Its period of rotation is about 	4.5 Earth days.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D  	Its temperature is between 	−174°C and −220°C.</a:t>
            </a:r>
          </a:p>
          <a:p>
            <a:pPr marL="0" indent="0"/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/>
          <a:lstStyle/>
          <a:p>
            <a:r>
              <a:rPr lang="en-US" sz="3600" dirty="0"/>
              <a:t>Let’s Play!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129284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Find the Correct Answer</a:t>
            </a:r>
          </a:p>
        </p:txBody>
      </p:sp>
    </p:spTree>
    <p:extLst>
      <p:ext uri="{BB962C8B-B14F-4D97-AF65-F5344CB8AC3E}">
        <p14:creationId xmlns:p14="http://schemas.microsoft.com/office/powerpoint/2010/main" val="92210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/>
          <a:lstStyle/>
          <a:p>
            <a:r>
              <a:rPr lang="en-US" sz="3600" dirty="0"/>
              <a:t>Let’s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Evaporation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Refraction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Condensation is part of the water cycle</a:t>
            </a:r>
          </a:p>
          <a:p>
            <a:pPr marL="685800" lvl="3" indent="0">
              <a:buNone/>
            </a:pPr>
            <a:endParaRPr lang="en-US" sz="2200" dirty="0"/>
          </a:p>
          <a:p>
            <a:pPr marL="685800" lvl="3" indent="0">
              <a:buNone/>
            </a:pPr>
            <a:r>
              <a:rPr lang="en-US" sz="2400" b="1" i="1" dirty="0"/>
              <a:t>I believe number… is a fib because…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Find the Fib</a:t>
            </a:r>
          </a:p>
        </p:txBody>
      </p:sp>
    </p:spTree>
    <p:extLst>
      <p:ext uri="{BB962C8B-B14F-4D97-AF65-F5344CB8AC3E}">
        <p14:creationId xmlns:p14="http://schemas.microsoft.com/office/powerpoint/2010/main" val="235315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Content Objective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Today I will analyze some of the major findings of our classroom observations.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Language Objective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Today I will share with my peers some strategies to overcome our instructional challenges.</a:t>
            </a:r>
          </a:p>
        </p:txBody>
      </p:sp>
    </p:spTree>
    <p:extLst>
      <p:ext uri="{BB962C8B-B14F-4D97-AF65-F5344CB8AC3E}">
        <p14:creationId xmlns:p14="http://schemas.microsoft.com/office/powerpoint/2010/main" val="3544215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Cognates</a:t>
            </a:r>
          </a:p>
        </p:txBody>
      </p:sp>
    </p:spTree>
    <p:extLst>
      <p:ext uri="{BB962C8B-B14F-4D97-AF65-F5344CB8AC3E}">
        <p14:creationId xmlns:p14="http://schemas.microsoft.com/office/powerpoint/2010/main" val="696105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295400"/>
            <a:ext cx="2413476" cy="1600200"/>
          </a:xfrm>
        </p:spPr>
        <p:txBody>
          <a:bodyPr>
            <a:noAutofit/>
          </a:bodyPr>
          <a:lstStyle/>
          <a:p>
            <a:r>
              <a:rPr lang="en-US" sz="36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35859" y="1349023"/>
            <a:ext cx="3622808" cy="4572000"/>
          </a:xfrm>
        </p:spPr>
        <p:txBody>
          <a:bodyPr>
            <a:normAutofit/>
          </a:bodyPr>
          <a:lstStyle/>
          <a:p>
            <a:r>
              <a:rPr lang="en-US" sz="2400" dirty="0"/>
              <a:t>La </a:t>
            </a:r>
            <a:r>
              <a:rPr lang="en-US" sz="2400" b="1" dirty="0" err="1"/>
              <a:t>chimica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la </a:t>
            </a:r>
            <a:r>
              <a:rPr lang="en-US" sz="2400" dirty="0" err="1"/>
              <a:t>scienza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studia</a:t>
            </a:r>
            <a:r>
              <a:rPr lang="en-US" sz="2400" dirty="0"/>
              <a:t> la </a:t>
            </a:r>
            <a:r>
              <a:rPr lang="en-US" sz="2400" dirty="0" err="1"/>
              <a:t>composizione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materia</a:t>
            </a:r>
            <a:r>
              <a:rPr lang="en-US" sz="2400" dirty="0"/>
              <a:t> </a:t>
            </a:r>
            <a:r>
              <a:rPr lang="en-US" sz="2400" dirty="0" err="1"/>
              <a:t>ed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suo</a:t>
            </a:r>
            <a:r>
              <a:rPr lang="en-US" sz="2400" dirty="0"/>
              <a:t> </a:t>
            </a:r>
            <a:r>
              <a:rPr lang="en-US" sz="2400" dirty="0" err="1"/>
              <a:t>comportamento</a:t>
            </a:r>
            <a:r>
              <a:rPr lang="en-US" sz="2400" dirty="0"/>
              <a:t> in base a tale </a:t>
            </a:r>
            <a:r>
              <a:rPr lang="en-US" sz="2400" dirty="0" err="1"/>
              <a:t>composizione</a:t>
            </a:r>
            <a:r>
              <a:rPr lang="en-US" sz="2400" dirty="0"/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Make a list of all words that are similar in English or Spanish and Italian</a:t>
            </a:r>
          </a:p>
        </p:txBody>
      </p:sp>
    </p:spTree>
    <p:extLst>
      <p:ext uri="{BB962C8B-B14F-4D97-AF65-F5344CB8AC3E}">
        <p14:creationId xmlns:p14="http://schemas.microsoft.com/office/powerpoint/2010/main" val="128789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401147" cy="1600200"/>
          </a:xfrm>
        </p:spPr>
        <p:txBody>
          <a:bodyPr>
            <a:noAutofit/>
          </a:bodyPr>
          <a:lstStyle/>
          <a:p>
            <a:r>
              <a:rPr lang="en-US" sz="3600" dirty="0"/>
              <a:t>The Power of Cognates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Make a list of all words that are similar in English or Spanish and Italian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335859" y="1349023"/>
            <a:ext cx="3622808" cy="457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chimica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la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scienza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che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studia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la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composizione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della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materia</a:t>
            </a:r>
            <a:r>
              <a:rPr lang="en-US" sz="2400" dirty="0"/>
              <a:t> </a:t>
            </a:r>
            <a:r>
              <a:rPr lang="en-US" sz="2400" dirty="0" err="1"/>
              <a:t>ed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suo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comportamento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base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tale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composizione</a:t>
            </a:r>
            <a:r>
              <a:rPr lang="en-US" sz="2400" dirty="0"/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Academic Vocabulary</a:t>
            </a:r>
          </a:p>
        </p:txBody>
      </p:sp>
    </p:spTree>
    <p:extLst>
      <p:ext uri="{BB962C8B-B14F-4D97-AF65-F5344CB8AC3E}">
        <p14:creationId xmlns:p14="http://schemas.microsoft.com/office/powerpoint/2010/main" val="285908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723695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1. When you can complete this sentence in your mind, please           stand up.</a:t>
            </a:r>
          </a:p>
          <a:p>
            <a:pPr marL="0" indent="0">
              <a:buFont typeface="Wingdings 3" charset="2"/>
              <a:buNone/>
            </a:pPr>
            <a:r>
              <a:rPr lang="en-US" sz="2400" b="1" i="1" dirty="0">
                <a:solidFill>
                  <a:srgbClr val="772399"/>
                </a:solidFill>
              </a:rPr>
              <a:t>Academic vocabulary development is important for ALL students, but especially for ELLs, because…</a:t>
            </a:r>
            <a:endParaRPr lang="en-US" sz="2400" b="1" dirty="0"/>
          </a:p>
          <a:p>
            <a:pPr marL="0" indent="0">
              <a:buFont typeface="Wingdings 3" charset="2"/>
              <a:buNone/>
            </a:pPr>
            <a:r>
              <a:rPr lang="en-US" sz="2400" dirty="0"/>
              <a:t>2. Find someone not seating next to you to share your thoughts.</a:t>
            </a: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838200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54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0" y="2133600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600200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377812" y="383496"/>
            <a:ext cx="5387787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60066"/>
                </a:solidFill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27586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0" y="2133600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600200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377812" y="383496"/>
            <a:ext cx="5387787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60066"/>
                </a:solidFill>
              </a:rPr>
              <a:t>What does this mean?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99054" y="2668500"/>
            <a:ext cx="5421254" cy="2286000"/>
            <a:chOff x="3099054" y="2668500"/>
            <a:chExt cx="5421254" cy="2286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99054" y="2668500"/>
              <a:ext cx="1143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685157" y="3049500"/>
              <a:ext cx="9144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25545" y="3430500"/>
              <a:ext cx="1099701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085842" y="3480800"/>
              <a:ext cx="1143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34107" y="3798925"/>
              <a:ext cx="9906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00399" y="4192500"/>
              <a:ext cx="1326021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148708" y="3798925"/>
              <a:ext cx="13716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38903" y="4192500"/>
              <a:ext cx="13716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399" y="4573500"/>
              <a:ext cx="1627783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5258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77925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14500" y="5926073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660066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2777925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61253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2986187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28023" y="2986187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35" y="2986187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61035" y="5348387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660066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56635" y="5343625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>
                <a:solidFill>
                  <a:srgbClr val="660066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28435" y="5348387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>
                <a:solidFill>
                  <a:srgbClr val="660066"/>
                </a:solidFill>
                <a:latin typeface="Georgia" charset="0"/>
              </a:rPr>
              <a:t>Black Slope   </a:t>
            </a:r>
          </a:p>
        </p:txBody>
      </p:sp>
    </p:spTree>
    <p:extLst>
      <p:ext uri="{BB962C8B-B14F-4D97-AF65-F5344CB8AC3E}">
        <p14:creationId xmlns:p14="http://schemas.microsoft.com/office/powerpoint/2010/main" val="910671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8187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458523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558833" y="5692343"/>
            <a:ext cx="7665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1" eaLnBrk="1" hangingPunct="1"/>
            <a:r>
              <a:rPr lang="en-US" dirty="0">
                <a:solidFill>
                  <a:srgbClr val="660066"/>
                </a:solidFill>
                <a:latin typeface="Georgia" charset="0"/>
              </a:rPr>
              <a:t>    Moguls                           Packed Powder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262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Walk-through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7" y="2603501"/>
            <a:ext cx="7781394" cy="3416300"/>
          </a:xfrm>
        </p:spPr>
        <p:txBody>
          <a:bodyPr/>
          <a:lstStyle/>
          <a:p>
            <a:r>
              <a:rPr lang="en-US" dirty="0"/>
              <a:t>On chart paper, list some of the challenges you have observed during your walk-throughs.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916" y="3838114"/>
            <a:ext cx="21233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046" y="3826234"/>
            <a:ext cx="325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Recommendations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44983" y="3727269"/>
            <a:ext cx="26126" cy="2429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0491" y="4311651"/>
            <a:ext cx="7069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777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638800" cy="3995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233057" y="5558246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660066"/>
                </a:solidFill>
                <a:latin typeface="Georgia" charset="0"/>
              </a:rPr>
              <a:t>Corn Snow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9573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715000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807823" y="5715000"/>
            <a:ext cx="446532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660066"/>
                </a:solidFill>
                <a:latin typeface="Georgia" charset="0"/>
              </a:rPr>
              <a:t>Face-plant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3886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01177" y="607351"/>
            <a:ext cx="8713885" cy="5904374"/>
            <a:chOff x="201177" y="607351"/>
            <a:chExt cx="8713885" cy="5904374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01177" y="1330125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</a:t>
              </a:r>
              <a:r>
                <a:rPr lang="ja-JP" altLang="en-US" sz="2400" dirty="0">
                  <a:solidFill>
                    <a:srgbClr val="2B4A5E"/>
                  </a:solidFill>
                </a:rPr>
                <a:t>’</a:t>
              </a:r>
              <a:r>
                <a:rPr lang="en-US" sz="2400" dirty="0">
                  <a:solidFill>
                    <a:srgbClr val="2B4A5E"/>
                  </a:solidFill>
                </a:rPr>
                <a:t>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15" y="607351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394" y="796725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717" y="784150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832" y="2284502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462" y="2285254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816" y="3595482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286" y="3633205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716" y="3621382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550" y="4981909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66937" y="1331627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538994" y="3993233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27579" y="174960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375671" y="443368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55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45" y="2257020"/>
            <a:ext cx="2428010" cy="1600200"/>
          </a:xfrm>
        </p:spPr>
        <p:txBody>
          <a:bodyPr/>
          <a:lstStyle/>
          <a:p>
            <a:r>
              <a:rPr lang="en-US" sz="3600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52" y="995107"/>
            <a:ext cx="4138608" cy="4572000"/>
          </a:xfrm>
        </p:spPr>
        <p:txBody>
          <a:bodyPr>
            <a:normAutofit/>
          </a:bodyPr>
          <a:lstStyle/>
          <a:p>
            <a:r>
              <a:rPr lang="en-US" sz="3200" dirty="0"/>
              <a:t> I used to think…</a:t>
            </a:r>
          </a:p>
          <a:p>
            <a:r>
              <a:rPr lang="en-US" sz="3200" dirty="0"/>
              <a:t> But now I know…</a:t>
            </a:r>
          </a:p>
        </p:txBody>
      </p:sp>
    </p:spTree>
    <p:extLst>
      <p:ext uri="{BB962C8B-B14F-4D97-AF65-F5344CB8AC3E}">
        <p14:creationId xmlns:p14="http://schemas.microsoft.com/office/powerpoint/2010/main" val="2497863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644" y="942848"/>
            <a:ext cx="6619244" cy="2677648"/>
          </a:xfrm>
        </p:spPr>
        <p:txBody>
          <a:bodyPr/>
          <a:lstStyle/>
          <a:p>
            <a:r>
              <a:rPr lang="en-US" dirty="0"/>
              <a:t>Thank you for your participation!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3734726"/>
            <a:ext cx="6619244" cy="1904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48CC3"/>
                </a:solidFill>
              </a:rPr>
              <a:t>KARINA E. CHAPA, M. ED.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/>
              </a:rPr>
              <a:t>KCHAPA@ESC1.NET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rgbClr val="F48CC3"/>
                </a:solidFill>
              </a:rPr>
              <a:t>FACEBOOK: REGION ONE ESC BILINGUAL</a:t>
            </a:r>
          </a:p>
          <a:p>
            <a:r>
              <a:rPr lang="en-US" dirty="0">
                <a:solidFill>
                  <a:srgbClr val="F48CC3"/>
                </a:solidFill>
              </a:rPr>
              <a:t>TWITTER @ESC1BILINGUAL @BILINGUALPRIDE </a:t>
            </a:r>
          </a:p>
        </p:txBody>
      </p:sp>
    </p:spTree>
    <p:extLst>
      <p:ext uri="{BB962C8B-B14F-4D97-AF65-F5344CB8AC3E}">
        <p14:creationId xmlns:p14="http://schemas.microsoft.com/office/powerpoint/2010/main" val="352150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Sheltered Instruction</a:t>
            </a:r>
          </a:p>
        </p:txBody>
      </p:sp>
    </p:spTree>
    <p:extLst>
      <p:ext uri="{BB962C8B-B14F-4D97-AF65-F5344CB8AC3E}">
        <p14:creationId xmlns:p14="http://schemas.microsoft.com/office/powerpoint/2010/main" val="49814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053" y="795131"/>
            <a:ext cx="3406587" cy="1116106"/>
          </a:xfrm>
        </p:spPr>
        <p:txBody>
          <a:bodyPr/>
          <a:lstStyle/>
          <a:p>
            <a:r>
              <a:rPr lang="en-US" sz="2800" dirty="0"/>
              <a:t>What are the two goals of Sheltered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24400" y="3048000"/>
            <a:ext cx="3833191" cy="2743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3A4C03"/>
              </a:solidFill>
            </a:endParaRP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Make content comprehensible</a:t>
            </a: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Develop Academic Language</a:t>
            </a:r>
          </a:p>
        </p:txBody>
      </p:sp>
      <p:pic>
        <p:nvPicPr>
          <p:cNvPr id="6" name="Picture 5" descr="photo 3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12"/>
          <a:stretch/>
        </p:blipFill>
        <p:spPr>
          <a:xfrm>
            <a:off x="-26365" y="0"/>
            <a:ext cx="4369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and Language Objectives</a:t>
            </a:r>
          </a:p>
        </p:txBody>
      </p:sp>
    </p:spTree>
    <p:extLst>
      <p:ext uri="{BB962C8B-B14F-4D97-AF65-F5344CB8AC3E}">
        <p14:creationId xmlns:p14="http://schemas.microsoft.com/office/powerpoint/2010/main" val="212591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36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35858" y="1447800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dirty="0"/>
              <a:t>What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dirty="0"/>
              <a:t>How will I demonstrate my learning through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listening, speaking, reading and/or writing</a:t>
            </a:r>
            <a:r>
              <a:rPr lang="en-US" sz="2400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8" y="3486825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Content and Language Objectives</a:t>
            </a:r>
          </a:p>
        </p:txBody>
      </p:sp>
    </p:spTree>
    <p:extLst>
      <p:ext uri="{BB962C8B-B14F-4D97-AF65-F5344CB8AC3E}">
        <p14:creationId xmlns:p14="http://schemas.microsoft.com/office/powerpoint/2010/main" val="324871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7" y="2603501"/>
            <a:ext cx="7468648" cy="34163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Science TEKS:  </a:t>
            </a:r>
            <a:r>
              <a:rPr lang="en-US" sz="2400" u="sng" dirty="0">
                <a:solidFill>
                  <a:schemeClr val="tx1"/>
                </a:solidFill>
              </a:rPr>
              <a:t>Differentiate</a:t>
            </a:r>
            <a:r>
              <a:rPr lang="en-US" sz="24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Student Friendly format:  </a:t>
            </a:r>
            <a:r>
              <a:rPr lang="en-US" sz="2400" u="sng" dirty="0">
                <a:solidFill>
                  <a:srgbClr val="660066"/>
                </a:solidFill>
              </a:rPr>
              <a:t>Today I will</a:t>
            </a:r>
            <a:r>
              <a:rPr lang="en-US" sz="2400" dirty="0">
                <a:solidFill>
                  <a:srgbClr val="660066"/>
                </a:solidFill>
              </a:rPr>
              <a:t> compare and contrast the cell structures and functions of plants and animals.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222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926142" cy="706964"/>
          </a:xfrm>
        </p:spPr>
        <p:txBody>
          <a:bodyPr/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1"/>
            <a:ext cx="740699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we will compare and contrast the cell structures and functions of plants and animals.</a:t>
            </a:r>
          </a:p>
          <a:p>
            <a:pPr marL="0" indent="0">
              <a:buNone/>
            </a:pPr>
            <a:endParaRPr lang="en-US" sz="2400" b="1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</a:t>
            </a:r>
            <a:r>
              <a:rPr lang="en-US" sz="2400" u="sng" dirty="0">
                <a:solidFill>
                  <a:srgbClr val="660066"/>
                </a:solidFill>
              </a:rPr>
              <a:t>Today I will</a:t>
            </a:r>
            <a:r>
              <a:rPr lang="en-US" sz="2400" dirty="0">
                <a:solidFill>
                  <a:srgbClr val="660066"/>
                </a:solidFill>
              </a:rPr>
              <a:t> write an essay comparing and contrasting plant and animal cells utilizing transitional phrases.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40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1962</TotalTime>
  <Words>789</Words>
  <Application>Microsoft Macintosh PowerPoint</Application>
  <PresentationFormat>On-screen Show (4:3)</PresentationFormat>
  <Paragraphs>171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Century Gothic</vt:lpstr>
      <vt:lpstr>Georgia</vt:lpstr>
      <vt:lpstr>ＭＳ Ｐゴシック</vt:lpstr>
      <vt:lpstr>Verdana</vt:lpstr>
      <vt:lpstr>Wingdings</vt:lpstr>
      <vt:lpstr>Wingdings 2</vt:lpstr>
      <vt:lpstr>Wingdings 3</vt:lpstr>
      <vt:lpstr>メイリオ</vt:lpstr>
      <vt:lpstr>Ion Boardroom</vt:lpstr>
      <vt:lpstr>Classroom Observations  and Feedback</vt:lpstr>
      <vt:lpstr>Session Objectives</vt:lpstr>
      <vt:lpstr>Walk-through Data</vt:lpstr>
      <vt:lpstr>The Value of Sheltered Instruction</vt:lpstr>
      <vt:lpstr>What are the two goals of Sheltered Instruction?</vt:lpstr>
      <vt:lpstr>Content and Language Objectives</vt:lpstr>
      <vt:lpstr>The What and the How</vt:lpstr>
      <vt:lpstr>Content Objective - Sample</vt:lpstr>
      <vt:lpstr>Language Objective - Sample</vt:lpstr>
      <vt:lpstr>Key Points to Remember</vt:lpstr>
      <vt:lpstr>Randomization Techniques</vt:lpstr>
      <vt:lpstr>Write-Read-Read-Trade</vt:lpstr>
      <vt:lpstr>Randomization Techniques</vt:lpstr>
      <vt:lpstr>Randomization Techniques</vt:lpstr>
      <vt:lpstr>Total Response Signals</vt:lpstr>
      <vt:lpstr>Total Response Signals</vt:lpstr>
      <vt:lpstr>PowerPoint Presentation</vt:lpstr>
      <vt:lpstr>Let’s Play!</vt:lpstr>
      <vt:lpstr>Let’s Play!</vt:lpstr>
      <vt:lpstr>The Power of Cognates</vt:lpstr>
      <vt:lpstr>The Power of Cognates</vt:lpstr>
      <vt:lpstr>The Power of Cognates</vt:lpstr>
      <vt:lpstr>Developing Academic Vocabulary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Tickets Out</vt:lpstr>
      <vt:lpstr>Thank you for your participation!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Instructional Academy</dc:title>
  <dc:creator>Karina E. Zuno-Chapa</dc:creator>
  <cp:lastModifiedBy>Karina E. Zuno-Chapa</cp:lastModifiedBy>
  <cp:revision>123</cp:revision>
  <dcterms:created xsi:type="dcterms:W3CDTF">2016-07-28T20:32:38Z</dcterms:created>
  <dcterms:modified xsi:type="dcterms:W3CDTF">2017-03-20T20:27:25Z</dcterms:modified>
</cp:coreProperties>
</file>